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5" d="100"/>
          <a:sy n="95" d="100"/>
        </p:scale>
        <p:origin x="78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44239" y="959138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活着就要感谢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778503" y="2417142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11500" y="2576215"/>
            <a:ext cx="1414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第四章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02511" y="3614784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过渡和动画变换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5056" y="1993917"/>
            <a:ext cx="1024690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rotate</a:t>
            </a:r>
            <a:r>
              <a:rPr lang="zh-CN" altLang="zh-CN" sz="2800" b="1" dirty="0">
                <a:solidFill>
                  <a:schemeClr val="bg1"/>
                </a:solidFill>
              </a:rPr>
              <a:t>旋转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</a:rPr>
              <a:t>transform:rotate</a:t>
            </a:r>
            <a:r>
              <a:rPr lang="en-US" altLang="zh-CN" sz="2800" dirty="0">
                <a:solidFill>
                  <a:schemeClr val="bg1"/>
                </a:solidFill>
              </a:rPr>
              <a:t>(30deg); </a:t>
            </a:r>
            <a:r>
              <a:rPr lang="zh-CN" altLang="zh-CN" sz="2800" dirty="0">
                <a:solidFill>
                  <a:schemeClr val="bg1"/>
                </a:solidFill>
              </a:rPr>
              <a:t>沿着中心旋转</a:t>
            </a:r>
            <a:r>
              <a:rPr lang="en-US" altLang="zh-CN" sz="2800" dirty="0">
                <a:solidFill>
                  <a:schemeClr val="bg1"/>
                </a:solidFill>
              </a:rPr>
              <a:t>30</a:t>
            </a:r>
            <a:r>
              <a:rPr lang="zh-CN" altLang="zh-CN" sz="2800" dirty="0">
                <a:solidFill>
                  <a:schemeClr val="bg1"/>
                </a:solidFill>
              </a:rPr>
              <a:t>度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角度单位，</a:t>
            </a:r>
            <a:r>
              <a:rPr lang="en-US" altLang="zh-CN" sz="2800" dirty="0" err="1">
                <a:solidFill>
                  <a:schemeClr val="bg1"/>
                </a:solidFill>
              </a:rPr>
              <a:t>deg</a:t>
            </a:r>
            <a:r>
              <a:rPr lang="en-US" altLang="zh-CN" sz="2800" dirty="0">
                <a:solidFill>
                  <a:schemeClr val="bg1"/>
                </a:solidFill>
              </a:rPr>
              <a:t> rad turn grad</a:t>
            </a:r>
            <a:endParaRPr lang="zh-CN" altLang="zh-CN" sz="2800" dirty="0">
              <a:solidFill>
                <a:schemeClr val="bg1"/>
              </a:solidFill>
            </a:endParaRPr>
          </a:p>
          <a:p>
            <a:pPr lvl="0"/>
            <a:endParaRPr lang="en-US" altLang="zh-CN" sz="2800" b="1" dirty="0">
              <a:solidFill>
                <a:schemeClr val="bg1"/>
              </a:solidFill>
            </a:endParaRPr>
          </a:p>
          <a:p>
            <a:pPr lvl="0"/>
            <a:r>
              <a:rPr lang="en-US" altLang="zh-CN" sz="2800" b="1" dirty="0">
                <a:solidFill>
                  <a:schemeClr val="bg1"/>
                </a:solidFill>
              </a:rPr>
              <a:t>translate</a:t>
            </a:r>
            <a:r>
              <a:rPr lang="zh-CN" altLang="zh-CN" sz="2800" b="1" dirty="0">
                <a:solidFill>
                  <a:schemeClr val="bg1"/>
                </a:solidFill>
              </a:rPr>
              <a:t>位移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transform:translate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(50px,50px); 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向右移动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50px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，向下移动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50px</a:t>
            </a:r>
          </a:p>
          <a:p>
            <a:pPr lvl="1"/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b="1" dirty="0" smtClean="0">
                <a:solidFill>
                  <a:schemeClr val="bg1"/>
                </a:solidFill>
              </a:rPr>
              <a:t>scale</a:t>
            </a:r>
            <a:r>
              <a:rPr lang="zh-CN" altLang="zh-CN" sz="2800" b="1" dirty="0" smtClean="0">
                <a:solidFill>
                  <a:schemeClr val="bg1"/>
                </a:solidFill>
              </a:rPr>
              <a:t>缩放</a:t>
            </a:r>
          </a:p>
          <a:p>
            <a:pPr lvl="1"/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例：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transform:scale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(0.8); 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缩小到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0.8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倍</a:t>
            </a:r>
            <a:endParaRPr lang="zh-CN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768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6243" y="2289338"/>
            <a:ext cx="102469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3600" b="1" dirty="0">
                <a:solidFill>
                  <a:schemeClr val="bg1"/>
                </a:solidFill>
              </a:rPr>
              <a:t>skew</a:t>
            </a:r>
            <a:r>
              <a:rPr lang="zh-CN" altLang="zh-CN" sz="3600" b="1" dirty="0">
                <a:solidFill>
                  <a:schemeClr val="bg1"/>
                </a:solidFill>
              </a:rPr>
              <a:t>倾斜</a:t>
            </a:r>
          </a:p>
          <a:p>
            <a:pPr lvl="1"/>
            <a:r>
              <a:rPr lang="zh-CN" altLang="zh-CN" sz="3200" dirty="0">
                <a:solidFill>
                  <a:schemeClr val="bg1"/>
                </a:solidFill>
              </a:rPr>
              <a:t>例：</a:t>
            </a:r>
            <a:r>
              <a:rPr lang="en-US" altLang="zh-CN" sz="3200" dirty="0" err="1">
                <a:solidFill>
                  <a:schemeClr val="bg1"/>
                </a:solidFill>
              </a:rPr>
              <a:t>transform:skew</a:t>
            </a:r>
            <a:r>
              <a:rPr lang="en-US" altLang="zh-CN" sz="3200" dirty="0">
                <a:solidFill>
                  <a:schemeClr val="bg1"/>
                </a:solidFill>
              </a:rPr>
              <a:t>(20deg,30deg); </a:t>
            </a:r>
          </a:p>
          <a:p>
            <a:pPr lvl="1"/>
            <a:r>
              <a:rPr lang="zh-CN" altLang="zh-CN" sz="3200" dirty="0">
                <a:solidFill>
                  <a:schemeClr val="bg1"/>
                </a:solidFill>
              </a:rPr>
              <a:t>水平方向倾斜</a:t>
            </a:r>
            <a:r>
              <a:rPr lang="en-US" altLang="zh-CN" sz="3200" dirty="0">
                <a:solidFill>
                  <a:schemeClr val="bg1"/>
                </a:solidFill>
              </a:rPr>
              <a:t>20deg</a:t>
            </a:r>
            <a:r>
              <a:rPr lang="zh-CN" altLang="zh-CN" sz="3200" dirty="0">
                <a:solidFill>
                  <a:schemeClr val="bg1"/>
                </a:solidFill>
              </a:rPr>
              <a:t>，垂直方向倾斜</a:t>
            </a:r>
            <a:r>
              <a:rPr lang="en-US" altLang="zh-CN" sz="3200" dirty="0">
                <a:solidFill>
                  <a:schemeClr val="bg1"/>
                </a:solidFill>
              </a:rPr>
              <a:t>30deg</a:t>
            </a:r>
            <a:endParaRPr lang="zh-CN" altLang="zh-CN" sz="3200" dirty="0">
              <a:solidFill>
                <a:schemeClr val="bg1"/>
              </a:solidFill>
            </a:endParaRPr>
          </a:p>
          <a:p>
            <a:pPr lvl="0"/>
            <a:endParaRPr lang="en-US" altLang="zh-CN" sz="3200" b="1" dirty="0">
              <a:solidFill>
                <a:schemeClr val="bg1"/>
              </a:solidFill>
            </a:endParaRPr>
          </a:p>
          <a:p>
            <a:pPr lvl="0"/>
            <a:r>
              <a:rPr lang="en-US" altLang="zh-CN" sz="3200" b="1" dirty="0">
                <a:solidFill>
                  <a:schemeClr val="bg1"/>
                </a:solidFill>
              </a:rPr>
              <a:t>transform-origin</a:t>
            </a:r>
            <a:endParaRPr lang="zh-CN" altLang="zh-CN" sz="3200" b="1" dirty="0">
              <a:solidFill>
                <a:schemeClr val="bg1"/>
              </a:solidFill>
            </a:endParaRP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默认基点为中心点，可以通过设置坐标值或关键词改变基点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</a:rPr>
              <a:t>transform-origin:left</a:t>
            </a:r>
            <a:r>
              <a:rPr lang="en-US" altLang="zh-CN" sz="2800" dirty="0">
                <a:solidFill>
                  <a:schemeClr val="bg1"/>
                </a:solidFill>
              </a:rPr>
              <a:t> top; </a:t>
            </a:r>
            <a:r>
              <a:rPr lang="zh-CN" altLang="zh-CN" sz="2800" dirty="0">
                <a:solidFill>
                  <a:schemeClr val="bg1"/>
                </a:solidFill>
              </a:rPr>
              <a:t>讲变换基点改为左上角 </a:t>
            </a:r>
          </a:p>
        </p:txBody>
      </p:sp>
    </p:spTree>
    <p:extLst>
      <p:ext uri="{BB962C8B-B14F-4D97-AF65-F5344CB8AC3E}">
        <p14:creationId xmlns:p14="http://schemas.microsoft.com/office/powerpoint/2010/main" val="84309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57745" y="3006437"/>
            <a:ext cx="9282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在不使用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Flash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动画或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JavaScript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的情况下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，当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从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种样式变换为另一种样式时为元素添加效果。</a:t>
            </a:r>
          </a:p>
        </p:txBody>
      </p:sp>
    </p:spTree>
    <p:extLst>
      <p:ext uri="{BB962C8B-B14F-4D97-AF65-F5344CB8AC3E}">
        <p14:creationId xmlns:p14="http://schemas.microsoft.com/office/powerpoint/2010/main" val="240074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5563" y="2175164"/>
            <a:ext cx="928254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过渡的属性</a:t>
            </a:r>
            <a:r>
              <a:rPr lang="en-US" altLang="zh-CN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transition-property:</a:t>
            </a:r>
            <a:endParaRPr lang="en-US" altLang="zh-CN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none   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没有过渡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all      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所有属性都过渡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默认值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zh-CN" sz="2800" b="1" dirty="0" smtClean="0">
                <a:solidFill>
                  <a:schemeClr val="bg1"/>
                </a:solidFill>
              </a:rPr>
              <a:t>过渡属性花费的时间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transition-duration: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单位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秒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毫秒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b="1" dirty="0" smtClean="0">
                <a:solidFill>
                  <a:schemeClr val="bg1"/>
                </a:solidFill>
              </a:rPr>
              <a:t>过渡效果延迟时间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transition-delay: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单位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秒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毫秒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555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58952" y="2341418"/>
            <a:ext cx="92825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chemeClr val="bg1"/>
                </a:solidFill>
              </a:rPr>
              <a:t>过渡效果速度</a:t>
            </a:r>
            <a:r>
              <a:rPr lang="zh-CN" altLang="zh-CN" sz="2800" b="1" dirty="0" smtClean="0">
                <a:solidFill>
                  <a:schemeClr val="bg1"/>
                </a:solidFill>
              </a:rPr>
              <a:t>曲线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transition-timing-function:</a:t>
            </a:r>
          </a:p>
          <a:p>
            <a:endParaRPr lang="en-US" altLang="zh-CN" sz="2800" b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linear 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匀速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 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慢快慢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in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均加速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ease-out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匀减速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-in-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out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快慢快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cubic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-bezier(n,n,n,n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贝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塞尔曲线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974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9861" y="1742830"/>
            <a:ext cx="1024690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solidFill>
                  <a:schemeClr val="bg1"/>
                </a:solidFill>
              </a:rPr>
              <a:t>动画</a:t>
            </a:r>
            <a:r>
              <a:rPr lang="zh-CN" altLang="zh-CN" sz="2400" b="1" dirty="0" smtClean="0">
                <a:solidFill>
                  <a:schemeClr val="bg1"/>
                </a:solidFill>
              </a:rPr>
              <a:t>名称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animation-name: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	</a:t>
            </a:r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keyframename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自定义的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名字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@</a:t>
            </a:r>
            <a:r>
              <a:rPr lang="en-US" altLang="zh-CN" sz="24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:</a:t>
            </a:r>
            <a:r>
              <a:rPr lang="zh-CN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规定动画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@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animationname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{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-selector {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-styles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;}}</a:t>
            </a:r>
          </a:p>
          <a:p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animationname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定义动画的名称。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-selector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动画时长的百分比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关键帧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from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（与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0%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相同）</a:t>
            </a:r>
          </a:p>
          <a:p>
            <a:pPr lvl="2"/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to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（与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100%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相同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只有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to</a:t>
            </a:r>
          </a:p>
          <a:p>
            <a:pPr lvl="2"/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0-100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%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-styles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一个或多个合法的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CSS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样式属性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87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40199" y="2089193"/>
            <a:ext cx="973428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animation-duration: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动画执行时间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animation-delay: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动画效果延迟时间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animation-timing-function: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动画速度</a:t>
            </a:r>
            <a:r>
              <a:rPr lang="zh-CN" altLang="zh-CN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曲线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linear / ease / ease-in / ease-out / ease-in-out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animation-iteration-count: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动画执行次数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	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次数数值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/ infinite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无限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重复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177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15605" y="3100576"/>
            <a:ext cx="93740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animation-direction:</a:t>
            </a:r>
            <a:r>
              <a:rPr lang="zh-CN" altLang="zh-CN" sz="2800" b="1" dirty="0">
                <a:solidFill>
                  <a:schemeClr val="bg1"/>
                </a:solidFill>
              </a:rPr>
              <a:t>动画执行方向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normal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正常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/alternate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动画轮流反向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播放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animation-play-state:</a:t>
            </a:r>
            <a:r>
              <a:rPr lang="zh-CN" altLang="zh-CN" sz="2800" b="1" dirty="0">
                <a:solidFill>
                  <a:schemeClr val="bg1"/>
                </a:solidFill>
              </a:rPr>
              <a:t>动画执行状态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paused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暂停动画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/ running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运行动画</a:t>
            </a:r>
          </a:p>
        </p:txBody>
      </p:sp>
    </p:spTree>
    <p:extLst>
      <p:ext uri="{BB962C8B-B14F-4D97-AF65-F5344CB8AC3E}">
        <p14:creationId xmlns:p14="http://schemas.microsoft.com/office/powerpoint/2010/main" val="53159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4552" y="1881376"/>
            <a:ext cx="10246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</a:rPr>
              <a:t>animation-fill-mode:</a:t>
            </a:r>
            <a:r>
              <a:rPr lang="zh-CN" altLang="zh-CN" sz="2400" b="1" dirty="0">
                <a:solidFill>
                  <a:schemeClr val="bg1"/>
                </a:solidFill>
              </a:rPr>
              <a:t>动画执行过程效果是否可见</a:t>
            </a:r>
            <a:endParaRPr lang="zh-CN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none 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改变（默认） 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forwards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当动画完成后，保持最后一个属性值（在最后一个关键帧中定义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backwards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animation-delay(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动画延迟时间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所指定的一段时间内，在动画显示之前，应用开始属性值（在第一个关键帧中定义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both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向前和向后填充模式都被应用</a:t>
            </a:r>
          </a:p>
        </p:txBody>
      </p:sp>
    </p:spTree>
    <p:extLst>
      <p:ext uri="{BB962C8B-B14F-4D97-AF65-F5344CB8AC3E}">
        <p14:creationId xmlns:p14="http://schemas.microsoft.com/office/powerpoint/2010/main" val="404179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6921" y="3217807"/>
            <a:ext cx="10246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允许我们对元素进行旋转、缩放、移动或倾斜。</a:t>
            </a:r>
          </a:p>
        </p:txBody>
      </p:sp>
    </p:spTree>
    <p:extLst>
      <p:ext uri="{BB962C8B-B14F-4D97-AF65-F5344CB8AC3E}">
        <p14:creationId xmlns:p14="http://schemas.microsoft.com/office/powerpoint/2010/main" val="312746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3278</TotalTime>
  <Words>291</Words>
  <Application>Microsoft Office PowerPoint</Application>
  <PresentationFormat>宽屏</PresentationFormat>
  <Paragraphs>85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325</cp:revision>
  <dcterms:created xsi:type="dcterms:W3CDTF">2017-07-11T10:59:46Z</dcterms:created>
  <dcterms:modified xsi:type="dcterms:W3CDTF">2017-12-18T12:58:19Z</dcterms:modified>
</cp:coreProperties>
</file>

<file path=docProps/thumbnail.jpeg>
</file>